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61" r:id="rId2"/>
    <p:sldId id="264" r:id="rId3"/>
    <p:sldId id="262" r:id="rId4"/>
    <p:sldId id="259" r:id="rId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7" roundtripDataSignature="AMtx7mhiqWNhZGJhtZvOIsE5Ek1lEiG75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69A28F4-67C7-45C0-A3C6-795A0AF0F486}">
  <a:tblStyle styleId="{069A28F4-67C7-45C0-A3C6-795A0AF0F486}" styleName="Table_0">
    <a:wholeTbl>
      <a:tcTxStyle b="off" i="off">
        <a:font>
          <a:latin typeface="Calibri Light"/>
          <a:ea typeface="Calibri Light"/>
          <a:cs typeface="Calibri Light"/>
        </a:font>
        <a:schemeClr val="dk1"/>
      </a:tcTxStyle>
      <a:tcStyle>
        <a:tcBdr>
          <a:lef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chemeClr val="accent1">
              <a:alpha val="20000"/>
            </a:schemeClr>
          </a:solidFill>
        </a:fill>
      </a:tcStyle>
    </a:band1V>
    <a:band2V>
      <a:tcTxStyle b="off" i="off"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/>
      <a:tcStyle>
        <a:tcBdr>
          <a:bottom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1458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37" Type="http://customschemas.google.com/relationships/presentationmetadata" Target="meta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userDrawn="1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6AFB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19"/>
          <p:cNvSpPr txBox="1">
            <a:spLocks noGrp="1"/>
          </p:cNvSpPr>
          <p:nvPr>
            <p:ph type="sldNum" idx="12"/>
          </p:nvPr>
        </p:nvSpPr>
        <p:spPr>
          <a:xfrm>
            <a:off x="8242664" y="6189566"/>
            <a:ext cx="778728" cy="593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2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Google Shape;92;p1">
            <a:extLst>
              <a:ext uri="{FF2B5EF4-FFF2-40B4-BE49-F238E27FC236}">
                <a16:creationId xmlns:a16="http://schemas.microsoft.com/office/drawing/2014/main" id="{D8D3B5EA-64FE-4ED4-BD25-AA9E195AE06E}"/>
              </a:ext>
            </a:extLst>
          </p:cNvPr>
          <p:cNvSpPr txBox="1">
            <a:spLocks/>
          </p:cNvSpPr>
          <p:nvPr userDrawn="1"/>
        </p:nvSpPr>
        <p:spPr>
          <a:xfrm>
            <a:off x="238200" y="117450"/>
            <a:ext cx="8702100" cy="11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Arial"/>
              <a:buChar char=" "/>
              <a:defRPr sz="24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Arial"/>
              <a:buChar char=" "/>
              <a:defRPr sz="24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Arial"/>
              <a:buChar char=" "/>
              <a:defRPr sz="2000" b="0" i="1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SAHEED BENAIZ BHUTTO UNIVERSITY, SHAHEED BENAZIRABAD</a:t>
            </a:r>
          </a:p>
          <a:p>
            <a:pPr marL="0" indent="457200" algn="ctr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Knowledge - Commitment - Leadership</a:t>
            </a:r>
            <a:endParaRPr lang="en-US" sz="1200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" name="Google Shape;98;p1">
            <a:extLst>
              <a:ext uri="{FF2B5EF4-FFF2-40B4-BE49-F238E27FC236}">
                <a16:creationId xmlns:a16="http://schemas.microsoft.com/office/drawing/2014/main" id="{4F1ECDB5-38E9-4041-926F-39B0D866E0EE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428" b="1428"/>
          <a:stretch/>
        </p:blipFill>
        <p:spPr>
          <a:xfrm>
            <a:off x="336569" y="55796"/>
            <a:ext cx="666750" cy="6477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B90D7C6-FA7E-4D16-BEC2-CD57ECA664DD}"/>
              </a:ext>
            </a:extLst>
          </p:cNvPr>
          <p:cNvCxnSpPr/>
          <p:nvPr userDrawn="1"/>
        </p:nvCxnSpPr>
        <p:spPr>
          <a:xfrm>
            <a:off x="223025" y="1126278"/>
            <a:ext cx="8731404" cy="44605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" name="Google Shape;92;p1">
            <a:extLst>
              <a:ext uri="{FF2B5EF4-FFF2-40B4-BE49-F238E27FC236}">
                <a16:creationId xmlns:a16="http://schemas.microsoft.com/office/drawing/2014/main" id="{2DC98198-9B50-4C60-AEE7-F56E0C24FED3}"/>
              </a:ext>
            </a:extLst>
          </p:cNvPr>
          <p:cNvSpPr txBox="1">
            <a:spLocks/>
          </p:cNvSpPr>
          <p:nvPr userDrawn="1"/>
        </p:nvSpPr>
        <p:spPr>
          <a:xfrm>
            <a:off x="238200" y="117450"/>
            <a:ext cx="8702100" cy="11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Arial"/>
              <a:buChar char=" "/>
              <a:defRPr sz="24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Arial"/>
              <a:buChar char=" "/>
              <a:defRPr sz="24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Arial"/>
              <a:buChar char=" "/>
              <a:defRPr sz="2000" b="0" i="1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SAHEED BENAIZ BHUTTO UNIVERSITY, SHAHEED BENAZIRABAD</a:t>
            </a:r>
          </a:p>
          <a:p>
            <a:pPr marL="0" indent="457200" algn="ctr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Knowledge - Commitment - Leadership</a:t>
            </a:r>
            <a:endParaRPr lang="en-US" sz="1200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" name="Google Shape;93;p1">
            <a:extLst>
              <a:ext uri="{FF2B5EF4-FFF2-40B4-BE49-F238E27FC236}">
                <a16:creationId xmlns:a16="http://schemas.microsoft.com/office/drawing/2014/main" id="{CF7756C2-9697-4D45-A962-203BADBA62D1}"/>
              </a:ext>
            </a:extLst>
          </p:cNvPr>
          <p:cNvSpPr txBox="1">
            <a:spLocks/>
          </p:cNvSpPr>
          <p:nvPr userDrawn="1"/>
        </p:nvSpPr>
        <p:spPr>
          <a:xfrm>
            <a:off x="2790600" y="6554697"/>
            <a:ext cx="37719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i="1" dirty="0">
                <a:solidFill>
                  <a:srgbClr val="0070C0"/>
                </a:solidFill>
              </a:rPr>
              <a:t>SHAHEED BENAIZR BHUTTO UNIVERSITY SHAHEED BENAZIRABAD</a:t>
            </a:r>
          </a:p>
        </p:txBody>
      </p:sp>
      <p:sp>
        <p:nvSpPr>
          <p:cNvPr id="15" name="Google Shape;94;p1">
            <a:extLst>
              <a:ext uri="{FF2B5EF4-FFF2-40B4-BE49-F238E27FC236}">
                <a16:creationId xmlns:a16="http://schemas.microsoft.com/office/drawing/2014/main" id="{9D409EB7-E980-4663-B406-0ACE35876E76}"/>
              </a:ext>
            </a:extLst>
          </p:cNvPr>
          <p:cNvSpPr txBox="1">
            <a:spLocks/>
          </p:cNvSpPr>
          <p:nvPr userDrawn="1"/>
        </p:nvSpPr>
        <p:spPr>
          <a:xfrm>
            <a:off x="8502175" y="6410450"/>
            <a:ext cx="564900" cy="372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z="6500" smtClean="0"/>
              <a:pPr/>
              <a:t>‹#›</a:t>
            </a:fld>
            <a:endParaRPr lang="en-US" sz="6500" dirty="0"/>
          </a:p>
        </p:txBody>
      </p:sp>
      <p:sp>
        <p:nvSpPr>
          <p:cNvPr id="22" name="Google Shape;96;p1">
            <a:extLst>
              <a:ext uri="{FF2B5EF4-FFF2-40B4-BE49-F238E27FC236}">
                <a16:creationId xmlns:a16="http://schemas.microsoft.com/office/drawing/2014/main" id="{E44F7AA5-8783-495F-8124-46A589BEEF0A}"/>
              </a:ext>
            </a:extLst>
          </p:cNvPr>
          <p:cNvSpPr/>
          <p:nvPr userDrawn="1"/>
        </p:nvSpPr>
        <p:spPr>
          <a:xfrm>
            <a:off x="2973167" y="3261000"/>
            <a:ext cx="4252822" cy="1200288"/>
          </a:xfrm>
          <a:prstGeom prst="rect">
            <a:avLst/>
          </a:prstGeom>
          <a:noFill/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600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Name: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600" i="1" dirty="0">
                <a:solidFill>
                  <a:srgbClr val="002060"/>
                </a:solidFill>
                <a:latin typeface="Times New Roman"/>
                <a:cs typeface="Times New Roman"/>
                <a:sym typeface="Times New Roman"/>
              </a:rPr>
              <a:t>Student ID</a:t>
            </a:r>
            <a:r>
              <a:rPr lang="en-US" sz="1600" b="0" i="1" u="none" strike="noStrike" cap="none" dirty="0">
                <a:solidFill>
                  <a:srgbClr val="002060"/>
                </a:solidFill>
                <a:latin typeface="Times New Roman"/>
                <a:cs typeface="Times New Roman"/>
                <a:sym typeface="Times New Roman"/>
              </a:rPr>
              <a:t>.: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600" i="1" dirty="0">
                <a:solidFill>
                  <a:srgbClr val="002060"/>
                </a:solidFill>
                <a:latin typeface="Times New Roman"/>
                <a:cs typeface="Times New Roman"/>
                <a:sym typeface="Times New Roman"/>
              </a:rPr>
              <a:t>Department: </a:t>
            </a:r>
            <a:endParaRPr sz="1600" b="0" i="1" u="none" strike="noStrike" cap="none" dirty="0">
              <a:solidFill>
                <a:srgbClr val="002060"/>
              </a:solidFill>
              <a:sym typeface="Arial"/>
            </a:endParaRPr>
          </a:p>
        </p:txBody>
      </p:sp>
      <p:pic>
        <p:nvPicPr>
          <p:cNvPr id="23" name="Google Shape;98;p1">
            <a:extLst>
              <a:ext uri="{FF2B5EF4-FFF2-40B4-BE49-F238E27FC236}">
                <a16:creationId xmlns:a16="http://schemas.microsoft.com/office/drawing/2014/main" id="{7771B3D3-552E-4E4A-BC25-2B4626F67D59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428" b="1428"/>
          <a:stretch/>
        </p:blipFill>
        <p:spPr>
          <a:xfrm>
            <a:off x="336569" y="55796"/>
            <a:ext cx="666750" cy="6477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B23AA6D-E264-47F3-9A64-14F1767B5697}"/>
              </a:ext>
            </a:extLst>
          </p:cNvPr>
          <p:cNvCxnSpPr/>
          <p:nvPr userDrawn="1"/>
        </p:nvCxnSpPr>
        <p:spPr>
          <a:xfrm>
            <a:off x="223025" y="1126278"/>
            <a:ext cx="8731404" cy="44605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5" name="Google Shape;96;p1">
            <a:extLst>
              <a:ext uri="{FF2B5EF4-FFF2-40B4-BE49-F238E27FC236}">
                <a16:creationId xmlns:a16="http://schemas.microsoft.com/office/drawing/2014/main" id="{AF04E395-726B-4702-B825-01E5E89BB32D}"/>
              </a:ext>
            </a:extLst>
          </p:cNvPr>
          <p:cNvSpPr/>
          <p:nvPr userDrawn="1"/>
        </p:nvSpPr>
        <p:spPr>
          <a:xfrm>
            <a:off x="2973166" y="4771414"/>
            <a:ext cx="4252823" cy="830956"/>
          </a:xfrm>
          <a:prstGeom prst="rect">
            <a:avLst/>
          </a:prstGeom>
          <a:noFill/>
          <a:ln>
            <a:gradFill flip="none" rotWithShape="1">
              <a:gsLst>
                <a:gs pos="4800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600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 of Supervisor: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600" i="1" dirty="0">
                <a:solidFill>
                  <a:srgbClr val="002060"/>
                </a:solidFill>
                <a:latin typeface="Times New Roman"/>
                <a:cs typeface="Times New Roman"/>
                <a:sym typeface="Times New Roman"/>
              </a:rPr>
              <a:t>Name of Co-Supervisor: </a:t>
            </a:r>
            <a:endParaRPr sz="1600" b="0" i="1" u="none" strike="noStrike" cap="none" dirty="0">
              <a:solidFill>
                <a:srgbClr val="002060"/>
              </a:solidFill>
              <a:sym typeface="Arial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F4F1EB-BBF6-4FD1-B6D6-873DE3F90243}"/>
              </a:ext>
            </a:extLst>
          </p:cNvPr>
          <p:cNvCxnSpPr/>
          <p:nvPr userDrawn="1"/>
        </p:nvCxnSpPr>
        <p:spPr>
          <a:xfrm>
            <a:off x="2509025" y="3290603"/>
            <a:ext cx="0" cy="234137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4123BA6E-2E7E-4316-80EA-3B4FC83B69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49931" y="3360804"/>
            <a:ext cx="2653989" cy="390087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Your Name</a:t>
            </a:r>
          </a:p>
        </p:txBody>
      </p:sp>
      <p:sp>
        <p:nvSpPr>
          <p:cNvPr id="32" name="Text Placeholder 30">
            <a:extLst>
              <a:ext uri="{FF2B5EF4-FFF2-40B4-BE49-F238E27FC236}">
                <a16:creationId xmlns:a16="http://schemas.microsoft.com/office/drawing/2014/main" id="{6C12EA5A-50CE-420D-85A8-0B63159A1E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49930" y="3750190"/>
            <a:ext cx="2653989" cy="390087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Your ID</a:t>
            </a:r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503792D4-9226-4CF3-B76A-9FF341A7BCA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49930" y="4071764"/>
            <a:ext cx="2653989" cy="390087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Your Department</a:t>
            </a:r>
          </a:p>
        </p:txBody>
      </p:sp>
      <p:sp>
        <p:nvSpPr>
          <p:cNvPr id="37" name="Text Placeholder 30">
            <a:extLst>
              <a:ext uri="{FF2B5EF4-FFF2-40B4-BE49-F238E27FC236}">
                <a16:creationId xmlns:a16="http://schemas.microsoft.com/office/drawing/2014/main" id="{D335FAA8-976A-433C-B0F4-D1A44FBAB6B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76550" y="4882271"/>
            <a:ext cx="2653989" cy="390087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Supervisor Name</a:t>
            </a:r>
          </a:p>
        </p:txBody>
      </p:sp>
      <p:sp>
        <p:nvSpPr>
          <p:cNvPr id="38" name="Text Placeholder 30">
            <a:extLst>
              <a:ext uri="{FF2B5EF4-FFF2-40B4-BE49-F238E27FC236}">
                <a16:creationId xmlns:a16="http://schemas.microsoft.com/office/drawing/2014/main" id="{26722E86-480B-4BCF-A5C6-4CBC4EEF465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36140" y="5218571"/>
            <a:ext cx="2653989" cy="390087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Co-Supervisor Name</a:t>
            </a:r>
          </a:p>
        </p:txBody>
      </p:sp>
      <p:sp>
        <p:nvSpPr>
          <p:cNvPr id="27" name="Text Placeholder 30">
            <a:extLst>
              <a:ext uri="{FF2B5EF4-FFF2-40B4-BE49-F238E27FC236}">
                <a16:creationId xmlns:a16="http://schemas.microsoft.com/office/drawing/2014/main" id="{0E7C70A9-4347-4D46-AEAD-000D75CCD55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319" y="1501589"/>
            <a:ext cx="7498856" cy="1049477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PRESETATION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04C74C4-CD09-46D9-B947-75FC533073B0}"/>
              </a:ext>
            </a:extLst>
          </p:cNvPr>
          <p:cNvSpPr txBox="1">
            <a:spLocks/>
          </p:cNvSpPr>
          <p:nvPr userDrawn="1"/>
        </p:nvSpPr>
        <p:spPr>
          <a:xfrm>
            <a:off x="705394" y="303303"/>
            <a:ext cx="7400162" cy="767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sz="6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r>
              <a:rPr lang="en-US" sz="4800" dirty="0">
                <a:latin typeface="Times New Roman"/>
                <a:ea typeface="Times New Roman"/>
                <a:cs typeface="Times New Roman"/>
                <a:sym typeface="Times New Roman"/>
              </a:rPr>
              <a:t>Contents</a:t>
            </a:r>
            <a:endParaRPr lang="en-US" dirty="0"/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91573E49-5EC3-445E-98B0-DA542C92B6E5}"/>
              </a:ext>
            </a:extLst>
          </p:cNvPr>
          <p:cNvSpPr>
            <a:spLocks noGrp="1"/>
          </p:cNvSpPr>
          <p:nvPr>
            <p:ph type="sldNum" idx="10"/>
          </p:nvPr>
        </p:nvSpPr>
        <p:spPr>
          <a:xfrm>
            <a:off x="8229600" y="6322423"/>
            <a:ext cx="914400" cy="57525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</a:lstStyle>
          <a:p>
            <a:pPr algn="r">
              <a:buSzPts val="9000"/>
            </a:pPr>
            <a:fld id="{00000000-1234-1234-1234-123412341234}" type="slidenum">
              <a:rPr lang="en-US" smtClean="0"/>
              <a:pPr algn="r">
                <a:buSzPts val="9000"/>
              </a:pPr>
              <a:t>‹#›</a:t>
            </a:fld>
            <a:endParaRPr lang="en-US" dirty="0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402463CA-2652-416D-892E-4D6897B6CE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0889" y="1423850"/>
            <a:ext cx="8203477" cy="5138129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-342900">
              <a:buFont typeface="Wingdings" panose="05000000000000000000" pitchFamily="2" charset="2"/>
              <a:buChar char="§"/>
              <a:defRPr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2900" indent="-342900">
              <a:buFont typeface="Wingdings" panose="05000000000000000000" pitchFamily="2" charset="2"/>
              <a:buChar char="§"/>
              <a:defRPr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342900" indent="-342900">
              <a:buFont typeface="Wingdings" panose="05000000000000000000" pitchFamily="2" charset="2"/>
              <a:buChar char="§"/>
              <a:defRPr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342900" indent="-342900">
              <a:buFont typeface="Wingdings" panose="05000000000000000000" pitchFamily="2" charset="2"/>
              <a:buChar char="§"/>
              <a:defRPr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7698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_Text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2C3EB-A84D-4063-8003-5303878C2F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sz="6000" b="1">
                <a:solidFill>
                  <a:srgbClr val="00206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4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Click to add title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649858-7534-48E3-B0D5-90B0332CE413}"/>
              </a:ext>
            </a:extLst>
          </p:cNvPr>
          <p:cNvSpPr>
            <a:spLocks noGrp="1"/>
          </p:cNvSpPr>
          <p:nvPr>
            <p:ph type="sldNum" idx="10"/>
          </p:nvPr>
        </p:nvSpPr>
        <p:spPr>
          <a:xfrm>
            <a:off x="8229600" y="6322423"/>
            <a:ext cx="914400" cy="57525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</a:lstStyle>
          <a:p>
            <a:pPr algn="r">
              <a:buSzPts val="9000"/>
            </a:pPr>
            <a:fld id="{00000000-1234-1234-1234-123412341234}" type="slidenum">
              <a:rPr lang="en-US" smtClean="0"/>
              <a:pPr algn="r">
                <a:buSzPts val="9000"/>
              </a:pPr>
              <a:t>‹#›</a:t>
            </a:fld>
            <a:endParaRPr lang="en-US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34D7311-F71D-4D63-ABC0-37996B1A09A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0890" y="1423850"/>
            <a:ext cx="8112035" cy="5138129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798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1"/>
          <p:cNvSpPr txBox="1"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Calibri"/>
              <a:buNone/>
              <a:defRPr sz="8000" b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21"/>
          <p:cNvSpPr txBox="1"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Calibri"/>
              </a:defRPr>
            </a:lvl1pPr>
            <a:lvl2pPr marL="914400" lvl="1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D2823464-F7E7-469B-81D5-A4FB193CD5CF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229600" y="6322423"/>
            <a:ext cx="914400" cy="57525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</a:lstStyle>
          <a:p>
            <a:pPr algn="r">
              <a:buSzPts val="9000"/>
            </a:pPr>
            <a:fld id="{00000000-1234-1234-1234-123412341234}" type="slidenum">
              <a:rPr lang="en-US" smtClean="0"/>
              <a:pPr algn="r">
                <a:buSzPts val="9000"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2"/>
          <p:cNvSpPr txBox="1">
            <a:spLocks noGrp="1"/>
          </p:cNvSpPr>
          <p:nvPr>
            <p:ph type="title"/>
          </p:nvPr>
        </p:nvSpPr>
        <p:spPr>
          <a:xfrm>
            <a:off x="484347" y="499533"/>
            <a:ext cx="8079581" cy="597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4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6" name="Google Shape;36;p22"/>
          <p:cNvSpPr txBox="1">
            <a:spLocks noGrp="1"/>
          </p:cNvSpPr>
          <p:nvPr>
            <p:ph type="body" idx="1"/>
          </p:nvPr>
        </p:nvSpPr>
        <p:spPr>
          <a:xfrm>
            <a:off x="507492" y="1993392"/>
            <a:ext cx="3806190" cy="376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83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200"/>
              <a:buChar char=" "/>
              <a:defRPr sz="2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914400" lvl="1" indent="-3492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900"/>
              <a:buChar char=" "/>
              <a:defRPr sz="1900"/>
            </a:lvl2pPr>
            <a:lvl3pPr marL="1371600" lvl="2" indent="-3365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700"/>
              <a:buChar char=" "/>
              <a:defRPr sz="1700"/>
            </a:lvl3pPr>
            <a:lvl4pPr marL="1828800" lvl="3" indent="-3238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500"/>
              <a:buChar char=" "/>
              <a:defRPr sz="1500"/>
            </a:lvl4pPr>
            <a:lvl5pPr marL="2286000" lvl="4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5pPr>
            <a:lvl6pPr marL="2743200" lvl="5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6pPr>
            <a:lvl7pPr marL="3200400" lvl="6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7pPr>
            <a:lvl8pPr marL="3657600" lvl="7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8pPr>
            <a:lvl9pPr marL="4114800" lvl="8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9pPr>
          </a:lstStyle>
          <a:p>
            <a:endParaRPr dirty="0"/>
          </a:p>
        </p:txBody>
      </p:sp>
      <p:sp>
        <p:nvSpPr>
          <p:cNvPr id="37" name="Google Shape;37;p22"/>
          <p:cNvSpPr txBox="1">
            <a:spLocks noGrp="1"/>
          </p:cNvSpPr>
          <p:nvPr>
            <p:ph type="body" idx="2"/>
          </p:nvPr>
        </p:nvSpPr>
        <p:spPr>
          <a:xfrm>
            <a:off x="4757738" y="1993392"/>
            <a:ext cx="3806190" cy="376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83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200"/>
              <a:buChar char=" "/>
              <a:defRPr sz="2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914400" lvl="1" indent="-3492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900"/>
              <a:buChar char=" "/>
              <a:defRPr sz="1900"/>
            </a:lvl2pPr>
            <a:lvl3pPr marL="1371600" lvl="2" indent="-3365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700"/>
              <a:buChar char=" "/>
              <a:defRPr sz="1700"/>
            </a:lvl3pPr>
            <a:lvl4pPr marL="1828800" lvl="3" indent="-3238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500"/>
              <a:buChar char=" "/>
              <a:defRPr sz="1500"/>
            </a:lvl4pPr>
            <a:lvl5pPr marL="2286000" lvl="4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5pPr>
            <a:lvl6pPr marL="2743200" lvl="5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6pPr>
            <a:lvl7pPr marL="3200400" lvl="6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7pPr>
            <a:lvl8pPr marL="3657600" lvl="7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8pPr>
            <a:lvl9pPr marL="4114800" lvl="8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9pPr>
          </a:lstStyle>
          <a:p>
            <a:endParaRPr dirty="0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ADBD5309-B0CF-45DA-B62C-E331C776891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229600" y="6322423"/>
            <a:ext cx="914400" cy="57525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</a:lstStyle>
          <a:p>
            <a:pPr algn="r">
              <a:buSzPts val="9000"/>
            </a:pPr>
            <a:fld id="{00000000-1234-1234-1234-123412341234}" type="slidenum">
              <a:rPr lang="en-US" smtClean="0"/>
              <a:pPr algn="r">
                <a:buSzPts val="9000"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3"/>
          <p:cNvSpPr txBox="1">
            <a:spLocks noGrp="1"/>
          </p:cNvSpPr>
          <p:nvPr>
            <p:ph type="title"/>
          </p:nvPr>
        </p:nvSpPr>
        <p:spPr>
          <a:xfrm>
            <a:off x="492919" y="499533"/>
            <a:ext cx="8079581" cy="545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4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23"/>
          <p:cNvSpPr txBox="1"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 b="0" cap="none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Calibri"/>
              </a:defRPr>
            </a:lvl1pPr>
            <a:lvl2pPr marL="914400" lvl="1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9pPr>
          </a:lstStyle>
          <a:p>
            <a:endParaRPr dirty="0"/>
          </a:p>
        </p:txBody>
      </p:sp>
      <p:sp>
        <p:nvSpPr>
          <p:cNvPr id="44" name="Google Shape;44;p23"/>
          <p:cNvSpPr txBox="1">
            <a:spLocks noGrp="1"/>
          </p:cNvSpPr>
          <p:nvPr>
            <p:ph type="body" idx="2"/>
          </p:nvPr>
        </p:nvSpPr>
        <p:spPr>
          <a:xfrm>
            <a:off x="507492" y="2736150"/>
            <a:ext cx="3806190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100"/>
              <a:buChar char=" "/>
              <a:defRPr sz="21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914400" lvl="1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 sz="1800"/>
            </a:lvl2pPr>
            <a:lvl3pPr marL="1371600" lvl="2" indent="-3302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Char char=" "/>
              <a:defRPr sz="1600"/>
            </a:lvl3pPr>
            <a:lvl4pPr marL="1828800" lvl="3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4pPr>
            <a:lvl5pPr marL="2286000" lvl="4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5pPr>
            <a:lvl6pPr marL="2743200" lvl="5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6pPr>
            <a:lvl7pPr marL="3200400" lvl="6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7pPr>
            <a:lvl8pPr marL="3657600" lvl="7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8pPr>
            <a:lvl9pPr marL="4114800" lvl="8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9pPr>
          </a:lstStyle>
          <a:p>
            <a:endParaRPr dirty="0"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3"/>
          </p:nvPr>
        </p:nvSpPr>
        <p:spPr>
          <a:xfrm>
            <a:off x="4766310" y="2029968"/>
            <a:ext cx="3806190" cy="722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 b="0" cap="none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Calibri"/>
              </a:defRPr>
            </a:lvl1pPr>
            <a:lvl2pPr marL="914400" lvl="1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9pPr>
          </a:lstStyle>
          <a:p>
            <a:endParaRPr dirty="0"/>
          </a:p>
        </p:txBody>
      </p:sp>
      <p:sp>
        <p:nvSpPr>
          <p:cNvPr id="46" name="Google Shape;46;p23"/>
          <p:cNvSpPr txBox="1">
            <a:spLocks noGrp="1"/>
          </p:cNvSpPr>
          <p:nvPr>
            <p:ph type="body" idx="4"/>
          </p:nvPr>
        </p:nvSpPr>
        <p:spPr>
          <a:xfrm>
            <a:off x="4766310" y="2734056"/>
            <a:ext cx="3806190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100"/>
              <a:buChar char=" "/>
              <a:defRPr sz="21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914400" lvl="1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 sz="1800"/>
            </a:lvl2pPr>
            <a:lvl3pPr marL="1371600" lvl="2" indent="-3302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Char char=" "/>
              <a:defRPr sz="1600"/>
            </a:lvl3pPr>
            <a:lvl4pPr marL="1828800" lvl="3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4pPr>
            <a:lvl5pPr marL="2286000" lvl="4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5pPr>
            <a:lvl6pPr marL="2743200" lvl="5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6pPr>
            <a:lvl7pPr marL="3200400" lvl="6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7pPr>
            <a:lvl8pPr marL="3657600" lvl="7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8pPr>
            <a:lvl9pPr marL="4114800" lvl="8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9pPr>
          </a:lstStyle>
          <a:p>
            <a:endParaRPr dirty="0"/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BC245934-CA74-4E1C-AD0B-C4487367C8FB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229600" y="6322423"/>
            <a:ext cx="914400" cy="57525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</a:lstStyle>
          <a:p>
            <a:pPr algn="r">
              <a:buSzPts val="9000"/>
            </a:pPr>
            <a:fld id="{00000000-1234-1234-1234-123412341234}" type="slidenum">
              <a:rPr lang="en-US" smtClean="0"/>
              <a:pPr algn="r">
                <a:buSzPts val="9000"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4"/>
          <p:cNvSpPr txBox="1">
            <a:spLocks noGrp="1"/>
          </p:cNvSpPr>
          <p:nvPr>
            <p:ph type="title"/>
          </p:nvPr>
        </p:nvSpPr>
        <p:spPr>
          <a:xfrm>
            <a:off x="514350" y="416196"/>
            <a:ext cx="8079581" cy="62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4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B4461F7C-C18D-4406-9689-1F95A3E2F85B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229600" y="6322423"/>
            <a:ext cx="914400" cy="57525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</a:lstStyle>
          <a:p>
            <a:pPr algn="r">
              <a:buSzPts val="9000"/>
            </a:pPr>
            <a:fld id="{00000000-1234-1234-1234-123412341234}" type="slidenum">
              <a:rPr lang="en-US" smtClean="0"/>
              <a:pPr algn="r">
                <a:buSzPts val="9000"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6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26"/>
          <p:cNvSpPr txBox="1"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sz="3600">
                <a:solidFill>
                  <a:srgbClr val="00206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2" name="Google Shape;62;p26"/>
          <p:cNvSpPr txBox="1">
            <a:spLocks noGrp="1"/>
          </p:cNvSpPr>
          <p:nvPr>
            <p:ph type="body" idx="1"/>
          </p:nvPr>
        </p:nvSpPr>
        <p:spPr>
          <a:xfrm>
            <a:off x="571500" y="1323703"/>
            <a:ext cx="4572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83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200"/>
              <a:buChar char=" "/>
              <a:defRPr sz="2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914400" lvl="1" indent="-3492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900"/>
              <a:buChar char=" "/>
              <a:defRPr sz="1900"/>
            </a:lvl2pPr>
            <a:lvl3pPr marL="1371600" lvl="2" indent="-3365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700"/>
              <a:buChar char=" "/>
              <a:defRPr sz="1700"/>
            </a:lvl3pPr>
            <a:lvl4pPr marL="1828800" lvl="3" indent="-3238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500"/>
              <a:buChar char=" "/>
              <a:defRPr sz="1500"/>
            </a:lvl4pPr>
            <a:lvl5pPr marL="2286000" lvl="4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5pPr>
            <a:lvl6pPr marL="2743200" lvl="5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6pPr>
            <a:lvl7pPr marL="3200400" lvl="6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7pPr>
            <a:lvl8pPr marL="3657600" lvl="7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8pPr>
            <a:lvl9pPr marL="4114800" lvl="8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9pPr>
          </a:lstStyle>
          <a:p>
            <a:endParaRPr dirty="0"/>
          </a:p>
        </p:txBody>
      </p:sp>
      <p:sp>
        <p:nvSpPr>
          <p:cNvPr id="63" name="Google Shape;63;p26"/>
          <p:cNvSpPr txBox="1">
            <a:spLocks noGrp="1"/>
          </p:cNvSpPr>
          <p:nvPr>
            <p:ph type="body" idx="2"/>
          </p:nvPr>
        </p:nvSpPr>
        <p:spPr>
          <a:xfrm>
            <a:off x="6206987" y="2511813"/>
            <a:ext cx="2548890" cy="312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04040"/>
              </a:buClr>
              <a:buSzPts val="1500"/>
              <a:buFont typeface="Calibri"/>
              <a:buNone/>
              <a:defRPr sz="1500">
                <a:solidFill>
                  <a:srgbClr val="002060"/>
                </a:solidFill>
              </a:defRPr>
            </a:lvl1pPr>
            <a:lvl2pPr marL="914400" lvl="1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9pPr>
          </a:lstStyle>
          <a:p>
            <a:endParaRPr dirty="0"/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364965E0-7094-474D-8458-E662A0395E96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229600" y="6322423"/>
            <a:ext cx="914400" cy="57525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</a:lstStyle>
          <a:p>
            <a:pPr algn="r">
              <a:buSzPts val="9000"/>
            </a:pPr>
            <a:fld id="{00000000-1234-1234-1234-123412341234}" type="slidenum">
              <a:rPr lang="en-US" smtClean="0"/>
              <a:pPr algn="r">
                <a:buSzPts val="9000"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ppy_Ending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414C040-DF03-4FD2-8425-0A2A88F1E634}"/>
              </a:ext>
            </a:extLst>
          </p:cNvPr>
          <p:cNvSpPr txBox="1">
            <a:spLocks/>
          </p:cNvSpPr>
          <p:nvPr userDrawn="1"/>
        </p:nvSpPr>
        <p:spPr>
          <a:xfrm>
            <a:off x="878748" y="3429001"/>
            <a:ext cx="7886700" cy="994172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500" b="1" dirty="0">
                <a:ln>
                  <a:solidFill>
                    <a:srgbClr val="002060"/>
                  </a:solidFill>
                </a:ln>
                <a:solidFill>
                  <a:schemeClr val="accent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Thank You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428B6A-EB49-4099-B347-3BD59C4FB9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44960" y="1762139"/>
            <a:ext cx="3333722" cy="3333722"/>
          </a:xfrm>
          <a:prstGeom prst="rect">
            <a:avLst/>
          </a:prstGeom>
        </p:spPr>
      </p:pic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7D85C3CE-5B1A-491B-B839-6F1FB95FEA82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229600" y="6322423"/>
            <a:ext cx="914400" cy="57525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</a:lstStyle>
          <a:p>
            <a:pPr algn="r">
              <a:buSzPts val="9000"/>
            </a:pPr>
            <a:fld id="{00000000-1234-1234-1234-123412341234}" type="slidenum">
              <a:rPr lang="en-US" smtClean="0"/>
              <a:pPr algn="r">
                <a:buSzPts val="9000"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171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6">
            <a:extLst>
              <a:ext uri="{FF2B5EF4-FFF2-40B4-BE49-F238E27FC236}">
                <a16:creationId xmlns:a16="http://schemas.microsoft.com/office/drawing/2014/main" id="{75C8D3E6-A160-497D-9C0D-617B9823DFB6}"/>
              </a:ext>
            </a:extLst>
          </p:cNvPr>
          <p:cNvSpPr/>
          <p:nvPr userDrawn="1"/>
        </p:nvSpPr>
        <p:spPr>
          <a:xfrm>
            <a:off x="0" y="626063"/>
            <a:ext cx="494669" cy="897731"/>
          </a:xfrm>
          <a:custGeom>
            <a:avLst/>
            <a:gdLst/>
            <a:ahLst/>
            <a:cxnLst/>
            <a:rect l="l" t="t" r="r" b="b"/>
            <a:pathLst>
              <a:path w="1028700" h="1866900">
                <a:moveTo>
                  <a:pt x="254070" y="1854200"/>
                </a:moveTo>
                <a:lnTo>
                  <a:pt x="0" y="1854200"/>
                </a:lnTo>
                <a:lnTo>
                  <a:pt x="0" y="0"/>
                </a:lnTo>
                <a:lnTo>
                  <a:pt x="242762" y="0"/>
                </a:lnTo>
                <a:lnTo>
                  <a:pt x="254070" y="12700"/>
                </a:lnTo>
                <a:lnTo>
                  <a:pt x="310222" y="12700"/>
                </a:lnTo>
                <a:lnTo>
                  <a:pt x="321362" y="25400"/>
                </a:lnTo>
                <a:lnTo>
                  <a:pt x="354568" y="25400"/>
                </a:lnTo>
                <a:lnTo>
                  <a:pt x="365562" y="38100"/>
                </a:lnTo>
                <a:lnTo>
                  <a:pt x="387424" y="38100"/>
                </a:lnTo>
                <a:lnTo>
                  <a:pt x="398288" y="50800"/>
                </a:lnTo>
                <a:lnTo>
                  <a:pt x="430604" y="50800"/>
                </a:lnTo>
                <a:lnTo>
                  <a:pt x="441276" y="63500"/>
                </a:lnTo>
                <a:lnTo>
                  <a:pt x="462464" y="63500"/>
                </a:lnTo>
                <a:lnTo>
                  <a:pt x="472974" y="76200"/>
                </a:lnTo>
                <a:lnTo>
                  <a:pt x="483427" y="76200"/>
                </a:lnTo>
                <a:lnTo>
                  <a:pt x="493823" y="88900"/>
                </a:lnTo>
                <a:lnTo>
                  <a:pt x="514432" y="88900"/>
                </a:lnTo>
                <a:lnTo>
                  <a:pt x="524642" y="101600"/>
                </a:lnTo>
                <a:lnTo>
                  <a:pt x="534788" y="101600"/>
                </a:lnTo>
                <a:lnTo>
                  <a:pt x="544868" y="114300"/>
                </a:lnTo>
                <a:lnTo>
                  <a:pt x="554878" y="114300"/>
                </a:lnTo>
                <a:lnTo>
                  <a:pt x="564819" y="127000"/>
                </a:lnTo>
                <a:lnTo>
                  <a:pt x="584491" y="127000"/>
                </a:lnTo>
                <a:lnTo>
                  <a:pt x="594215" y="139700"/>
                </a:lnTo>
                <a:lnTo>
                  <a:pt x="603864" y="139700"/>
                </a:lnTo>
                <a:lnTo>
                  <a:pt x="613437" y="152400"/>
                </a:lnTo>
                <a:lnTo>
                  <a:pt x="622933" y="152400"/>
                </a:lnTo>
                <a:lnTo>
                  <a:pt x="632347" y="165100"/>
                </a:lnTo>
                <a:lnTo>
                  <a:pt x="641680" y="165100"/>
                </a:lnTo>
                <a:lnTo>
                  <a:pt x="650933" y="177800"/>
                </a:lnTo>
                <a:lnTo>
                  <a:pt x="660101" y="190500"/>
                </a:lnTo>
                <a:lnTo>
                  <a:pt x="669183" y="190500"/>
                </a:lnTo>
                <a:lnTo>
                  <a:pt x="678178" y="203200"/>
                </a:lnTo>
                <a:lnTo>
                  <a:pt x="687087" y="203200"/>
                </a:lnTo>
                <a:lnTo>
                  <a:pt x="695907" y="215900"/>
                </a:lnTo>
                <a:lnTo>
                  <a:pt x="704634" y="215900"/>
                </a:lnTo>
                <a:lnTo>
                  <a:pt x="713270" y="228600"/>
                </a:lnTo>
                <a:lnTo>
                  <a:pt x="721814" y="241300"/>
                </a:lnTo>
                <a:lnTo>
                  <a:pt x="730263" y="241300"/>
                </a:lnTo>
                <a:lnTo>
                  <a:pt x="738615" y="254000"/>
                </a:lnTo>
                <a:lnTo>
                  <a:pt x="746870" y="254000"/>
                </a:lnTo>
                <a:lnTo>
                  <a:pt x="755028" y="266700"/>
                </a:lnTo>
                <a:lnTo>
                  <a:pt x="763087" y="279400"/>
                </a:lnTo>
                <a:lnTo>
                  <a:pt x="771044" y="279400"/>
                </a:lnTo>
                <a:lnTo>
                  <a:pt x="778899" y="292100"/>
                </a:lnTo>
                <a:lnTo>
                  <a:pt x="786651" y="304800"/>
                </a:lnTo>
                <a:lnTo>
                  <a:pt x="794300" y="304800"/>
                </a:lnTo>
                <a:lnTo>
                  <a:pt x="801842" y="317500"/>
                </a:lnTo>
                <a:lnTo>
                  <a:pt x="809278" y="330200"/>
                </a:lnTo>
                <a:lnTo>
                  <a:pt x="816607" y="330200"/>
                </a:lnTo>
                <a:lnTo>
                  <a:pt x="823827" y="342900"/>
                </a:lnTo>
                <a:lnTo>
                  <a:pt x="830936" y="355600"/>
                </a:lnTo>
                <a:lnTo>
                  <a:pt x="837934" y="368300"/>
                </a:lnTo>
                <a:lnTo>
                  <a:pt x="844822" y="368300"/>
                </a:lnTo>
                <a:lnTo>
                  <a:pt x="851596" y="381000"/>
                </a:lnTo>
                <a:lnTo>
                  <a:pt x="858256" y="393700"/>
                </a:lnTo>
                <a:lnTo>
                  <a:pt x="864800" y="393700"/>
                </a:lnTo>
                <a:lnTo>
                  <a:pt x="871229" y="406400"/>
                </a:lnTo>
                <a:lnTo>
                  <a:pt x="877541" y="419100"/>
                </a:lnTo>
                <a:lnTo>
                  <a:pt x="883735" y="431800"/>
                </a:lnTo>
                <a:lnTo>
                  <a:pt x="889809" y="431800"/>
                </a:lnTo>
                <a:lnTo>
                  <a:pt x="895765" y="444500"/>
                </a:lnTo>
                <a:lnTo>
                  <a:pt x="901600" y="457200"/>
                </a:lnTo>
                <a:lnTo>
                  <a:pt x="907312" y="469900"/>
                </a:lnTo>
                <a:lnTo>
                  <a:pt x="912902" y="482600"/>
                </a:lnTo>
                <a:lnTo>
                  <a:pt x="918370" y="482600"/>
                </a:lnTo>
                <a:lnTo>
                  <a:pt x="923713" y="495300"/>
                </a:lnTo>
                <a:lnTo>
                  <a:pt x="928931" y="508000"/>
                </a:lnTo>
                <a:lnTo>
                  <a:pt x="934023" y="520700"/>
                </a:lnTo>
                <a:lnTo>
                  <a:pt x="938989" y="533400"/>
                </a:lnTo>
                <a:lnTo>
                  <a:pt x="943829" y="533400"/>
                </a:lnTo>
                <a:lnTo>
                  <a:pt x="957574" y="571500"/>
                </a:lnTo>
                <a:lnTo>
                  <a:pt x="966089" y="596900"/>
                </a:lnTo>
                <a:lnTo>
                  <a:pt x="970150" y="596900"/>
                </a:lnTo>
                <a:lnTo>
                  <a:pt x="981540" y="635000"/>
                </a:lnTo>
                <a:lnTo>
                  <a:pt x="991727" y="673100"/>
                </a:lnTo>
                <a:lnTo>
                  <a:pt x="994852" y="673100"/>
                </a:lnTo>
                <a:lnTo>
                  <a:pt x="1003415" y="711200"/>
                </a:lnTo>
                <a:lnTo>
                  <a:pt x="1010745" y="749300"/>
                </a:lnTo>
                <a:lnTo>
                  <a:pt x="1012913" y="762000"/>
                </a:lnTo>
                <a:lnTo>
                  <a:pt x="1014943" y="762000"/>
                </a:lnTo>
                <a:lnTo>
                  <a:pt x="1020199" y="800100"/>
                </a:lnTo>
                <a:lnTo>
                  <a:pt x="1024200" y="838200"/>
                </a:lnTo>
                <a:lnTo>
                  <a:pt x="1026941" y="876300"/>
                </a:lnTo>
                <a:lnTo>
                  <a:pt x="1027574" y="876300"/>
                </a:lnTo>
                <a:lnTo>
                  <a:pt x="1028066" y="889000"/>
                </a:lnTo>
                <a:lnTo>
                  <a:pt x="1028418" y="901700"/>
                </a:lnTo>
                <a:lnTo>
                  <a:pt x="1028629" y="914400"/>
                </a:lnTo>
                <a:lnTo>
                  <a:pt x="1028629" y="939800"/>
                </a:lnTo>
                <a:lnTo>
                  <a:pt x="1028418" y="952500"/>
                </a:lnTo>
                <a:lnTo>
                  <a:pt x="1028066" y="965200"/>
                </a:lnTo>
                <a:lnTo>
                  <a:pt x="1027574" y="977900"/>
                </a:lnTo>
                <a:lnTo>
                  <a:pt x="1026941" y="990600"/>
                </a:lnTo>
                <a:lnTo>
                  <a:pt x="1026168" y="990600"/>
                </a:lnTo>
                <a:lnTo>
                  <a:pt x="1025254" y="1003300"/>
                </a:lnTo>
                <a:lnTo>
                  <a:pt x="1021672" y="1041400"/>
                </a:lnTo>
                <a:lnTo>
                  <a:pt x="1016834" y="1079500"/>
                </a:lnTo>
                <a:lnTo>
                  <a:pt x="1012914" y="1104900"/>
                </a:lnTo>
                <a:lnTo>
                  <a:pt x="1010745" y="1104900"/>
                </a:lnTo>
                <a:lnTo>
                  <a:pt x="1008439" y="1117600"/>
                </a:lnTo>
                <a:lnTo>
                  <a:pt x="1000697" y="1155700"/>
                </a:lnTo>
                <a:lnTo>
                  <a:pt x="991727" y="1193800"/>
                </a:lnTo>
                <a:lnTo>
                  <a:pt x="988465" y="1193800"/>
                </a:lnTo>
                <a:lnTo>
                  <a:pt x="985069" y="1206500"/>
                </a:lnTo>
                <a:lnTo>
                  <a:pt x="974080" y="1244600"/>
                </a:lnTo>
                <a:lnTo>
                  <a:pt x="966089" y="1270000"/>
                </a:lnTo>
                <a:lnTo>
                  <a:pt x="961898" y="1270000"/>
                </a:lnTo>
                <a:lnTo>
                  <a:pt x="957574" y="1282700"/>
                </a:lnTo>
                <a:lnTo>
                  <a:pt x="953121" y="1295400"/>
                </a:lnTo>
                <a:lnTo>
                  <a:pt x="948539" y="1308100"/>
                </a:lnTo>
                <a:lnTo>
                  <a:pt x="943829" y="1320800"/>
                </a:lnTo>
                <a:lnTo>
                  <a:pt x="938989" y="1333500"/>
                </a:lnTo>
                <a:lnTo>
                  <a:pt x="934023" y="1333500"/>
                </a:lnTo>
                <a:lnTo>
                  <a:pt x="928931" y="1346200"/>
                </a:lnTo>
                <a:lnTo>
                  <a:pt x="923713" y="1358900"/>
                </a:lnTo>
                <a:lnTo>
                  <a:pt x="918370" y="1371600"/>
                </a:lnTo>
                <a:lnTo>
                  <a:pt x="912902" y="1384300"/>
                </a:lnTo>
                <a:lnTo>
                  <a:pt x="907312" y="1384300"/>
                </a:lnTo>
                <a:lnTo>
                  <a:pt x="901600" y="1397000"/>
                </a:lnTo>
                <a:lnTo>
                  <a:pt x="895765" y="1409700"/>
                </a:lnTo>
                <a:lnTo>
                  <a:pt x="889809" y="1422400"/>
                </a:lnTo>
                <a:lnTo>
                  <a:pt x="883735" y="1422400"/>
                </a:lnTo>
                <a:lnTo>
                  <a:pt x="877541" y="1435100"/>
                </a:lnTo>
                <a:lnTo>
                  <a:pt x="871229" y="1447800"/>
                </a:lnTo>
                <a:lnTo>
                  <a:pt x="864800" y="1460500"/>
                </a:lnTo>
                <a:lnTo>
                  <a:pt x="858256" y="1460500"/>
                </a:lnTo>
                <a:lnTo>
                  <a:pt x="851596" y="1473200"/>
                </a:lnTo>
                <a:lnTo>
                  <a:pt x="844822" y="1485900"/>
                </a:lnTo>
                <a:lnTo>
                  <a:pt x="837934" y="1498600"/>
                </a:lnTo>
                <a:lnTo>
                  <a:pt x="830936" y="1498600"/>
                </a:lnTo>
                <a:lnTo>
                  <a:pt x="823827" y="1511300"/>
                </a:lnTo>
                <a:lnTo>
                  <a:pt x="816607" y="1524000"/>
                </a:lnTo>
                <a:lnTo>
                  <a:pt x="809278" y="1524000"/>
                </a:lnTo>
                <a:lnTo>
                  <a:pt x="801842" y="1536700"/>
                </a:lnTo>
                <a:lnTo>
                  <a:pt x="794300" y="1549400"/>
                </a:lnTo>
                <a:lnTo>
                  <a:pt x="786651" y="1549400"/>
                </a:lnTo>
                <a:lnTo>
                  <a:pt x="778899" y="1562100"/>
                </a:lnTo>
                <a:lnTo>
                  <a:pt x="771044" y="1574800"/>
                </a:lnTo>
                <a:lnTo>
                  <a:pt x="763087" y="1574800"/>
                </a:lnTo>
                <a:lnTo>
                  <a:pt x="755028" y="1587500"/>
                </a:lnTo>
                <a:lnTo>
                  <a:pt x="746870" y="1600200"/>
                </a:lnTo>
                <a:lnTo>
                  <a:pt x="738615" y="1600200"/>
                </a:lnTo>
                <a:lnTo>
                  <a:pt x="730263" y="1612900"/>
                </a:lnTo>
                <a:lnTo>
                  <a:pt x="721814" y="1625600"/>
                </a:lnTo>
                <a:lnTo>
                  <a:pt x="713270" y="1625600"/>
                </a:lnTo>
                <a:lnTo>
                  <a:pt x="704634" y="1638300"/>
                </a:lnTo>
                <a:lnTo>
                  <a:pt x="695907" y="1638300"/>
                </a:lnTo>
                <a:lnTo>
                  <a:pt x="687087" y="1651000"/>
                </a:lnTo>
                <a:lnTo>
                  <a:pt x="678178" y="1663700"/>
                </a:lnTo>
                <a:lnTo>
                  <a:pt x="669183" y="1663700"/>
                </a:lnTo>
                <a:lnTo>
                  <a:pt x="660101" y="1676400"/>
                </a:lnTo>
                <a:lnTo>
                  <a:pt x="650932" y="1676400"/>
                </a:lnTo>
                <a:lnTo>
                  <a:pt x="641680" y="1689100"/>
                </a:lnTo>
                <a:lnTo>
                  <a:pt x="632347" y="1689100"/>
                </a:lnTo>
                <a:lnTo>
                  <a:pt x="622933" y="1701800"/>
                </a:lnTo>
                <a:lnTo>
                  <a:pt x="613437" y="1701800"/>
                </a:lnTo>
                <a:lnTo>
                  <a:pt x="603864" y="1714500"/>
                </a:lnTo>
                <a:lnTo>
                  <a:pt x="594215" y="1714500"/>
                </a:lnTo>
                <a:lnTo>
                  <a:pt x="584491" y="1727200"/>
                </a:lnTo>
                <a:lnTo>
                  <a:pt x="574691" y="1727200"/>
                </a:lnTo>
                <a:lnTo>
                  <a:pt x="564819" y="1739900"/>
                </a:lnTo>
                <a:lnTo>
                  <a:pt x="554878" y="1739900"/>
                </a:lnTo>
                <a:lnTo>
                  <a:pt x="544868" y="1752600"/>
                </a:lnTo>
                <a:lnTo>
                  <a:pt x="524642" y="1752600"/>
                </a:lnTo>
                <a:lnTo>
                  <a:pt x="514432" y="1765300"/>
                </a:lnTo>
                <a:lnTo>
                  <a:pt x="504159" y="1765300"/>
                </a:lnTo>
                <a:lnTo>
                  <a:pt x="493823" y="1778000"/>
                </a:lnTo>
                <a:lnTo>
                  <a:pt x="472974" y="1778000"/>
                </a:lnTo>
                <a:lnTo>
                  <a:pt x="462464" y="1790700"/>
                </a:lnTo>
                <a:lnTo>
                  <a:pt x="441276" y="1790700"/>
                </a:lnTo>
                <a:lnTo>
                  <a:pt x="430604" y="1803400"/>
                </a:lnTo>
                <a:lnTo>
                  <a:pt x="409109" y="1803400"/>
                </a:lnTo>
                <a:lnTo>
                  <a:pt x="398288" y="1816100"/>
                </a:lnTo>
                <a:lnTo>
                  <a:pt x="365562" y="1816100"/>
                </a:lnTo>
                <a:lnTo>
                  <a:pt x="354568" y="1828800"/>
                </a:lnTo>
                <a:lnTo>
                  <a:pt x="321362" y="1828800"/>
                </a:lnTo>
                <a:lnTo>
                  <a:pt x="310222" y="1841500"/>
                </a:lnTo>
                <a:lnTo>
                  <a:pt x="265355" y="1841500"/>
                </a:lnTo>
                <a:lnTo>
                  <a:pt x="254070" y="1854200"/>
                </a:lnTo>
                <a:close/>
              </a:path>
              <a:path w="1028700" h="1866900">
                <a:moveTo>
                  <a:pt x="151626" y="1866900"/>
                </a:moveTo>
                <a:lnTo>
                  <a:pt x="37032" y="1866900"/>
                </a:lnTo>
                <a:lnTo>
                  <a:pt x="25592" y="1854200"/>
                </a:lnTo>
                <a:lnTo>
                  <a:pt x="163065" y="1854200"/>
                </a:lnTo>
                <a:lnTo>
                  <a:pt x="151626" y="18669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square" lIns="0" tIns="0" rIns="0" bIns="0" rtlCol="0"/>
          <a:lstStyle/>
          <a:p>
            <a:endParaRPr sz="1050" dirty="0">
              <a:solidFill>
                <a:schemeClr val="accent1"/>
              </a:solidFill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5B81D93-53D6-4562-8BAE-65382E8EC97C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8229600" y="329363"/>
            <a:ext cx="771525" cy="771525"/>
          </a:xfrm>
          <a:prstGeom prst="rect">
            <a:avLst/>
          </a:prstGeom>
        </p:spPr>
      </p:pic>
      <p:sp>
        <p:nvSpPr>
          <p:cNvPr id="26" name="Google Shape;108;p2">
            <a:extLst>
              <a:ext uri="{FF2B5EF4-FFF2-40B4-BE49-F238E27FC236}">
                <a16:creationId xmlns:a16="http://schemas.microsoft.com/office/drawing/2014/main" id="{C46045D4-6728-4753-9939-064B24F8954F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xfrm>
            <a:off x="8105556" y="6159600"/>
            <a:ext cx="1038444" cy="738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>
              <a:defRPr sz="3600"/>
            </a:lvl1pPr>
          </a:lstStyle>
          <a:p>
            <a:pPr algn="r">
              <a:buSzPts val="9000"/>
            </a:pPr>
            <a:fld id="{00000000-1234-1234-1234-123412341234}" type="slidenum">
              <a:rPr lang="en-US" smtClean="0"/>
              <a:pPr algn="r">
                <a:buSzPts val="9000"/>
              </a:pPr>
              <a:t>‹#›</a:t>
            </a:fld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353AA76-2C8D-41BC-AEE2-C35B5D4FF0FB}"/>
              </a:ext>
            </a:extLst>
          </p:cNvPr>
          <p:cNvCxnSpPr/>
          <p:nvPr userDrawn="1"/>
        </p:nvCxnSpPr>
        <p:spPr>
          <a:xfrm flipV="1">
            <a:off x="494669" y="1093394"/>
            <a:ext cx="8203124" cy="3345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8" name="Google Shape;93;p1">
            <a:extLst>
              <a:ext uri="{FF2B5EF4-FFF2-40B4-BE49-F238E27FC236}">
                <a16:creationId xmlns:a16="http://schemas.microsoft.com/office/drawing/2014/main" id="{88308DA9-0DF9-4944-B9E3-FD7B1D71215E}"/>
              </a:ext>
            </a:extLst>
          </p:cNvPr>
          <p:cNvSpPr txBox="1">
            <a:spLocks/>
          </p:cNvSpPr>
          <p:nvPr userDrawn="1"/>
        </p:nvSpPr>
        <p:spPr>
          <a:xfrm>
            <a:off x="2790600" y="6554697"/>
            <a:ext cx="37719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i="1" dirty="0">
                <a:solidFill>
                  <a:srgbClr val="0070C0"/>
                </a:solidFill>
              </a:rPr>
              <a:t>SHAHEED BENAIZR BHUTTO UNIVERSITY SHAHEED BENAZIRABAD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6250B4-5CFB-4E26-94F2-79DE0DBA9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891" y="296020"/>
            <a:ext cx="7628709" cy="8308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400" b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Click to add title</a:t>
            </a:r>
            <a:endParaRPr lang="en-US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62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F433D5-981D-4166-9C77-30AE7A0DC0E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7EC954-08B6-4C47-BCC2-0848C9CF37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4B8451-5895-49F6-A949-B616230AD5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7E47EA-08E0-4422-B7DC-675B1C3928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32765AB-9FED-4134-8F4D-E215038436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33251D5-4830-4F67-B857-5AFDF80756D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EBA52B-31AC-4964-923D-9F33996C130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487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5AA91DE-F530-464E-99A2-2318B55BC9E4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SzPts val="9000"/>
            </a:pPr>
            <a:fld id="{00000000-1234-1234-1234-123412341234}" type="slidenum">
              <a:rPr lang="en-US" smtClean="0"/>
              <a:pPr algn="r">
                <a:buSzPts val="9000"/>
              </a:pPr>
              <a:t>2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944B0-454F-4F69-9EB3-43CEE57E5E0D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b="1" u="sng" dirty="0"/>
              <a:t>Contents Guidelines</a:t>
            </a:r>
            <a:br>
              <a:rPr lang="en-US" b="1" u="sng" dirty="0"/>
            </a:br>
            <a:r>
              <a:rPr lang="en-US" dirty="0"/>
              <a:t>Must use Times New Roman</a:t>
            </a:r>
            <a:br>
              <a:rPr lang="en-US" dirty="0"/>
            </a:br>
            <a:r>
              <a:rPr lang="en-US" dirty="0"/>
              <a:t>Must has following points in your slide and in Contents table as well</a:t>
            </a:r>
            <a:br>
              <a:rPr lang="en-US" dirty="0"/>
            </a:br>
            <a:r>
              <a:rPr lang="en-US" dirty="0"/>
              <a:t>1.Introduction</a:t>
            </a:r>
            <a:br>
              <a:rPr lang="en-US" dirty="0"/>
            </a:br>
            <a:r>
              <a:rPr lang="en-US" dirty="0"/>
              <a:t>2, Literature Review</a:t>
            </a:r>
            <a:br>
              <a:rPr lang="en-US" dirty="0"/>
            </a:br>
            <a:r>
              <a:rPr lang="en-US" dirty="0"/>
              <a:t>3. Problem Statement</a:t>
            </a:r>
            <a:br>
              <a:rPr lang="en-US" dirty="0"/>
            </a:br>
            <a:r>
              <a:rPr lang="en-US" dirty="0"/>
              <a:t>4. Research Question &amp; Objectives</a:t>
            </a:r>
            <a:br>
              <a:rPr lang="en-US" dirty="0"/>
            </a:br>
            <a:r>
              <a:rPr lang="en-US" dirty="0"/>
              <a:t>5. Theoretical/Conceptual Framework</a:t>
            </a:r>
            <a:br>
              <a:rPr lang="en-US" dirty="0"/>
            </a:br>
            <a:r>
              <a:rPr lang="en-US" dirty="0"/>
              <a:t>6. Research Methodology</a:t>
            </a:r>
            <a:br>
              <a:rPr lang="en-US" dirty="0"/>
            </a:br>
            <a:r>
              <a:rPr lang="en-US" dirty="0"/>
              <a:t>7. Data Analysis And Interpretation </a:t>
            </a:r>
            <a:br>
              <a:rPr lang="en-US" dirty="0"/>
            </a:br>
            <a:r>
              <a:rPr lang="en-US" dirty="0"/>
              <a:t>8. Discussion 	</a:t>
            </a:r>
            <a:br>
              <a:rPr lang="en-US" dirty="0"/>
            </a:br>
            <a:r>
              <a:rPr lang="en-US" dirty="0"/>
              <a:t>9. Conclusion </a:t>
            </a:r>
            <a:br>
              <a:rPr lang="en-US" dirty="0"/>
            </a:br>
            <a:r>
              <a:rPr lang="en-US" dirty="0"/>
              <a:t>10. Limitation And Future Direction </a:t>
            </a:r>
            <a:br>
              <a:rPr lang="en-US" dirty="0"/>
            </a:br>
            <a:r>
              <a:rPr lang="en-US" dirty="0"/>
              <a:t>11. References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091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25921-4F48-4A3A-8CEF-71843BFA5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A84C92A-7392-4871-8B62-89B9AFB660B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SzPts val="9000"/>
            </a:pPr>
            <a:fld id="{00000000-1234-1234-1234-123412341234}" type="slidenum">
              <a:rPr lang="en-US" smtClean="0"/>
              <a:pPr algn="r">
                <a:buSzPts val="9000"/>
              </a:pPr>
              <a:t>3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97CE6B-D3CF-4E23-A578-2C2D3CE9123F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68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025EC95-E28B-4986-9B7B-AD160F40C76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9000"/>
            </a:pPr>
            <a:fld id="{00000000-1234-1234-1234-123412341234}" type="slidenum">
              <a:rPr lang="en-US" smtClean="0"/>
              <a:pPr algn="r">
                <a:buSzPts val="9000"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815676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rgbClr val="000000"/>
      </a:dk1>
      <a:lt1>
        <a:srgbClr val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</TotalTime>
  <Words>87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Verdana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PRESENDTATION TITLE</dc:title>
  <dc:creator>Syed Mohsin Ali Shah</dc:creator>
  <cp:lastModifiedBy>Admin</cp:lastModifiedBy>
  <cp:revision>146</cp:revision>
  <dcterms:created xsi:type="dcterms:W3CDTF">2018-01-29T00:30:58Z</dcterms:created>
  <dcterms:modified xsi:type="dcterms:W3CDTF">2024-01-17T08:49:10Z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d9754ef97c9546e6a8f5c49dcd790e78</vt:lpwstr>
  </property>
</Properties>
</file>